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5143500" type="screen16x9"/>
  <p:notesSz cx="6811963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4avO2VEi+yvy5OcPZkB1xTNep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4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19" Type="http://schemas.openxmlformats.org/officeDocument/2006/relationships/theme" Target="theme/theme1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26225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24637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24637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7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0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0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endParaRPr/>
          </a:p>
        </p:txBody>
      </p:sp>
      <p:sp>
        <p:nvSpPr>
          <p:cNvPr id="61" name="Google Shape;6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pic>
        <p:nvPicPr>
          <p:cNvPr id="62" name="Google Shape;62;p2"/>
          <p:cNvPicPr preferRelativeResize="0"/>
          <p:nvPr/>
        </p:nvPicPr>
        <p:blipFill rotWithShape="1">
          <a:blip r:embed="rId3">
            <a:alphaModFix/>
          </a:blip>
          <a:srcRect r="1988" b="14798"/>
          <a:stretch/>
        </p:blipFill>
        <p:spPr>
          <a:xfrm>
            <a:off x="593025" y="0"/>
            <a:ext cx="7927575" cy="3870699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"/>
          <p:cNvSpPr/>
          <p:nvPr/>
        </p:nvSpPr>
        <p:spPr>
          <a:xfrm>
            <a:off x="1981200" y="575375"/>
            <a:ext cx="3528600" cy="3190800"/>
          </a:xfrm>
          <a:prstGeom prst="rect">
            <a:avLst/>
          </a:prstGeom>
          <a:solidFill>
            <a:srgbClr val="4285F4">
              <a:alpha val="8000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2135175" y="4270900"/>
            <a:ext cx="782400" cy="758400"/>
          </a:xfrm>
          <a:prstGeom prst="rect">
            <a:avLst/>
          </a:prstGeom>
          <a:solidFill>
            <a:srgbClr val="4285F4">
              <a:alpha val="8000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191800" y="4149675"/>
            <a:ext cx="18831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Légende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rez de chaussée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zone présentation projets et pitch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1826373" y="3760451"/>
            <a:ext cx="30027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Zone présentation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 stands projets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"/>
          <p:cNvSpPr/>
          <p:nvPr/>
        </p:nvSpPr>
        <p:spPr>
          <a:xfrm flipH="1">
            <a:off x="6051625" y="1464600"/>
            <a:ext cx="993900" cy="400200"/>
          </a:xfrm>
          <a:prstGeom prst="rect">
            <a:avLst/>
          </a:prstGeom>
          <a:solidFill>
            <a:srgbClr val="D5A6B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5994475" y="1372200"/>
            <a:ext cx="12822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fr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Welcome zone + </a:t>
            </a:r>
            <a:r>
              <a:rPr lang="fr" sz="1000" dirty="0"/>
              <a:t>vidéo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1212" y="-32602"/>
            <a:ext cx="8651968" cy="50202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3"/>
          <p:cNvSpPr/>
          <p:nvPr/>
        </p:nvSpPr>
        <p:spPr>
          <a:xfrm rot="-8030">
            <a:off x="6336849" y="2102257"/>
            <a:ext cx="980938" cy="316263"/>
          </a:xfrm>
          <a:prstGeom prst="rect">
            <a:avLst/>
          </a:prstGeom>
          <a:solidFill>
            <a:srgbClr val="00FF00">
              <a:alpha val="36862"/>
            </a:srgbClr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9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accueil + film de la magistral</a:t>
            </a:r>
            <a:endParaRPr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3"/>
          <p:cNvCxnSpPr/>
          <p:nvPr/>
        </p:nvCxnSpPr>
        <p:spPr>
          <a:xfrm>
            <a:off x="7490275" y="913575"/>
            <a:ext cx="237300" cy="4500"/>
          </a:xfrm>
          <a:prstGeom prst="straightConnector1">
            <a:avLst/>
          </a:prstGeom>
          <a:noFill/>
          <a:ln w="2857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0" name="Google Shape;100;p3"/>
          <p:cNvSpPr txBox="1"/>
          <p:nvPr/>
        </p:nvSpPr>
        <p:spPr>
          <a:xfrm>
            <a:off x="7410675" y="852825"/>
            <a:ext cx="4737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1m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"/>
          <p:cNvSpPr/>
          <p:nvPr/>
        </p:nvSpPr>
        <p:spPr>
          <a:xfrm rot="-2314592">
            <a:off x="3377408" y="2012166"/>
            <a:ext cx="429988" cy="432200"/>
          </a:xfrm>
          <a:prstGeom prst="rect">
            <a:avLst/>
          </a:prstGeom>
          <a:solidFill>
            <a:srgbClr val="CC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2943058" y="1911637"/>
            <a:ext cx="12084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Prototype SP80</a:t>
            </a:r>
            <a:endParaRPr sz="9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fr" sz="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Dimension 3mx3m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3"/>
          <p:cNvSpPr/>
          <p:nvPr/>
        </p:nvSpPr>
        <p:spPr>
          <a:xfrm rot="14140560">
            <a:off x="4342549" y="2229907"/>
            <a:ext cx="552073" cy="137489"/>
          </a:xfrm>
          <a:prstGeom prst="rect">
            <a:avLst/>
          </a:prstGeom>
          <a:solidFill>
            <a:srgbClr val="CC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"/>
          <p:cNvSpPr txBox="1"/>
          <p:nvPr/>
        </p:nvSpPr>
        <p:spPr>
          <a:xfrm>
            <a:off x="4140250" y="1595867"/>
            <a:ext cx="1208400" cy="569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Prototype bifoiler swiss solar boat</a:t>
            </a:r>
            <a:endParaRPr sz="9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fr" sz="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Dimension 3mx1m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1" name="Google Shape;111;p3"/>
          <p:cNvCxnSpPr/>
          <p:nvPr/>
        </p:nvCxnSpPr>
        <p:spPr>
          <a:xfrm>
            <a:off x="2052725" y="856725"/>
            <a:ext cx="25500" cy="42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117" name="Google Shape;117;p3"/>
          <p:cNvSpPr/>
          <p:nvPr/>
        </p:nvSpPr>
        <p:spPr>
          <a:xfrm rot="-2314592">
            <a:off x="2142218" y="2783099"/>
            <a:ext cx="383700" cy="245031"/>
          </a:xfrm>
          <a:prstGeom prst="rect">
            <a:avLst/>
          </a:prstGeom>
          <a:solidFill>
            <a:srgbClr val="CC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1991733" y="2730708"/>
            <a:ext cx="12084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Prototype formula student racing team</a:t>
            </a:r>
            <a:endParaRPr sz="9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fr" sz="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Dimension 2mx1.5m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3"/>
          <p:cNvSpPr/>
          <p:nvPr/>
        </p:nvSpPr>
        <p:spPr>
          <a:xfrm rot="-5506">
            <a:off x="3557151" y="3905013"/>
            <a:ext cx="642757" cy="73930"/>
          </a:xfrm>
          <a:prstGeom prst="rect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4193256" y="3428689"/>
            <a:ext cx="1335877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700" b="1" i="0" u="none" strike="noStrike" cap="none" dirty="0">
                <a:solidFill>
                  <a:srgbClr val="000000"/>
                </a:solidFill>
                <a:sym typeface="Arial"/>
              </a:rPr>
              <a:t>Scène pour les présentations</a:t>
            </a:r>
            <a:endParaRPr sz="700" b="1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21" name="Google Shape;121;p3"/>
          <p:cNvSpPr/>
          <p:nvPr/>
        </p:nvSpPr>
        <p:spPr>
          <a:xfrm rot="-5202">
            <a:off x="3571189" y="3629837"/>
            <a:ext cx="628585" cy="256275"/>
          </a:xfrm>
          <a:prstGeom prst="rect">
            <a:avLst/>
          </a:prstGeom>
          <a:solidFill>
            <a:srgbClr val="E6913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"/>
          <p:cNvSpPr/>
          <p:nvPr/>
        </p:nvSpPr>
        <p:spPr>
          <a:xfrm rot="10800000">
            <a:off x="4670766" y="208146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/>
          <p:nvPr/>
        </p:nvSpPr>
        <p:spPr>
          <a:xfrm rot="-5400000">
            <a:off x="6856891" y="3315912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2482907" y="2613391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3"/>
          <p:cNvSpPr txBox="1"/>
          <p:nvPr/>
        </p:nvSpPr>
        <p:spPr>
          <a:xfrm>
            <a:off x="6590464" y="3000644"/>
            <a:ext cx="1208400" cy="323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Stand VR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"/>
          <p:cNvSpPr txBox="1"/>
          <p:nvPr/>
        </p:nvSpPr>
        <p:spPr>
          <a:xfrm>
            <a:off x="4662448" y="-32602"/>
            <a:ext cx="662400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" sz="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1,5m</a:t>
            </a:r>
            <a:endParaRPr sz="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3"/>
          <p:cNvSpPr txBox="1"/>
          <p:nvPr/>
        </p:nvSpPr>
        <p:spPr>
          <a:xfrm rot="-5400000">
            <a:off x="4356814" y="-30080"/>
            <a:ext cx="66240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0.7m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3"/>
          <p:cNvSpPr txBox="1"/>
          <p:nvPr/>
        </p:nvSpPr>
        <p:spPr>
          <a:xfrm>
            <a:off x="4642647" y="287287"/>
            <a:ext cx="1394475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CH" sz="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</a:t>
            </a:r>
            <a:r>
              <a:rPr lang="fr" sz="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tabli stand projet</a:t>
            </a:r>
            <a:endParaRPr sz="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Multiplication 1"/>
          <p:cNvSpPr/>
          <p:nvPr/>
        </p:nvSpPr>
        <p:spPr>
          <a:xfrm>
            <a:off x="2495517" y="2561135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1" name="Google Shape;127;p3"/>
          <p:cNvSpPr/>
          <p:nvPr/>
        </p:nvSpPr>
        <p:spPr>
          <a:xfrm>
            <a:off x="3989571" y="2183177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Multiplication 191"/>
          <p:cNvSpPr/>
          <p:nvPr/>
        </p:nvSpPr>
        <p:spPr>
          <a:xfrm>
            <a:off x="3969139" y="2150292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3" name="Multiplication 192"/>
          <p:cNvSpPr/>
          <p:nvPr/>
        </p:nvSpPr>
        <p:spPr>
          <a:xfrm>
            <a:off x="6939397" y="3211142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4" name="Multiplication 193"/>
          <p:cNvSpPr/>
          <p:nvPr/>
        </p:nvSpPr>
        <p:spPr>
          <a:xfrm>
            <a:off x="3429387" y="166804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8" name="Google Shape;127;p3"/>
          <p:cNvSpPr/>
          <p:nvPr/>
        </p:nvSpPr>
        <p:spPr>
          <a:xfrm>
            <a:off x="2521770" y="911281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Multiplication 198"/>
          <p:cNvSpPr/>
          <p:nvPr/>
        </p:nvSpPr>
        <p:spPr>
          <a:xfrm>
            <a:off x="2501338" y="878396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0" name="Google Shape;127;p3"/>
          <p:cNvSpPr/>
          <p:nvPr/>
        </p:nvSpPr>
        <p:spPr>
          <a:xfrm>
            <a:off x="3018826" y="910401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Multiplication 200"/>
          <p:cNvSpPr/>
          <p:nvPr/>
        </p:nvSpPr>
        <p:spPr>
          <a:xfrm>
            <a:off x="3214297" y="878395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2" name="Google Shape;127;p3"/>
          <p:cNvSpPr/>
          <p:nvPr/>
        </p:nvSpPr>
        <p:spPr>
          <a:xfrm>
            <a:off x="3864864" y="923066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Multiplication 202"/>
          <p:cNvSpPr/>
          <p:nvPr/>
        </p:nvSpPr>
        <p:spPr>
          <a:xfrm>
            <a:off x="4060335" y="891060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4" name="Google Shape;127;p3"/>
          <p:cNvSpPr/>
          <p:nvPr/>
        </p:nvSpPr>
        <p:spPr>
          <a:xfrm>
            <a:off x="5172590" y="3833704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Multiplication 204"/>
          <p:cNvSpPr/>
          <p:nvPr/>
        </p:nvSpPr>
        <p:spPr>
          <a:xfrm>
            <a:off x="5368061" y="3801698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8" name="Google Shape;127;p3"/>
          <p:cNvSpPr/>
          <p:nvPr/>
        </p:nvSpPr>
        <p:spPr>
          <a:xfrm>
            <a:off x="1948669" y="3728239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Multiplication 208"/>
          <p:cNvSpPr/>
          <p:nvPr/>
        </p:nvSpPr>
        <p:spPr>
          <a:xfrm>
            <a:off x="1933861" y="3696233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0" name="Google Shape;127;p3"/>
          <p:cNvSpPr/>
          <p:nvPr/>
        </p:nvSpPr>
        <p:spPr>
          <a:xfrm rot="5400000">
            <a:off x="1296456" y="2210948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Multiplication 210"/>
          <p:cNvSpPr/>
          <p:nvPr/>
        </p:nvSpPr>
        <p:spPr>
          <a:xfrm rot="5400000">
            <a:off x="1378893" y="2211530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2" name="Google Shape;127;p3"/>
          <p:cNvSpPr/>
          <p:nvPr/>
        </p:nvSpPr>
        <p:spPr>
          <a:xfrm rot="5400000">
            <a:off x="1290807" y="1769222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Multiplication 212"/>
          <p:cNvSpPr/>
          <p:nvPr/>
        </p:nvSpPr>
        <p:spPr>
          <a:xfrm rot="5237247">
            <a:off x="1376443" y="1751218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4" name="Google Shape;127;p3"/>
          <p:cNvSpPr/>
          <p:nvPr/>
        </p:nvSpPr>
        <p:spPr>
          <a:xfrm rot="5400000">
            <a:off x="5351114" y="2332123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127;p3"/>
          <p:cNvSpPr/>
          <p:nvPr/>
        </p:nvSpPr>
        <p:spPr>
          <a:xfrm rot="5400000">
            <a:off x="5356320" y="2701518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127;p3"/>
          <p:cNvSpPr/>
          <p:nvPr/>
        </p:nvSpPr>
        <p:spPr>
          <a:xfrm>
            <a:off x="4793051" y="968942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Multiplication 218"/>
          <p:cNvSpPr/>
          <p:nvPr/>
        </p:nvSpPr>
        <p:spPr>
          <a:xfrm>
            <a:off x="4772619" y="936057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0" name="Google Shape;127;p3"/>
          <p:cNvSpPr/>
          <p:nvPr/>
        </p:nvSpPr>
        <p:spPr>
          <a:xfrm>
            <a:off x="3986947" y="2378116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Multiplication 220"/>
          <p:cNvSpPr/>
          <p:nvPr/>
        </p:nvSpPr>
        <p:spPr>
          <a:xfrm>
            <a:off x="3966515" y="2345231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2" name="Google Shape;85;p3"/>
          <p:cNvSpPr/>
          <p:nvPr/>
        </p:nvSpPr>
        <p:spPr>
          <a:xfrm rot="-8030">
            <a:off x="5721164" y="968747"/>
            <a:ext cx="885180" cy="325742"/>
          </a:xfrm>
          <a:prstGeom prst="rect">
            <a:avLst/>
          </a:prstGeom>
          <a:solidFill>
            <a:schemeClr val="accent1">
              <a:alpha val="36862"/>
            </a:schemeClr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Bureau d’acceuil</a:t>
            </a:r>
            <a:endParaRPr sz="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127;p3"/>
          <p:cNvSpPr/>
          <p:nvPr/>
        </p:nvSpPr>
        <p:spPr>
          <a:xfrm>
            <a:off x="3447660" y="931846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Multiplication 223"/>
          <p:cNvSpPr/>
          <p:nvPr/>
        </p:nvSpPr>
        <p:spPr>
          <a:xfrm>
            <a:off x="3643131" y="899840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7" name="Google Shape;101;p3"/>
          <p:cNvSpPr/>
          <p:nvPr/>
        </p:nvSpPr>
        <p:spPr>
          <a:xfrm>
            <a:off x="1812196" y="960427"/>
            <a:ext cx="308617" cy="271206"/>
          </a:xfrm>
          <a:prstGeom prst="rect">
            <a:avLst/>
          </a:prstGeom>
          <a:solidFill>
            <a:srgbClr val="CC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103;p3"/>
          <p:cNvSpPr txBox="1"/>
          <p:nvPr/>
        </p:nvSpPr>
        <p:spPr>
          <a:xfrm>
            <a:off x="1515821" y="1021451"/>
            <a:ext cx="1208400" cy="50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700" b="0" i="0" u="none" strike="noStrike" cap="none" dirty="0">
                <a:solidFill>
                  <a:srgbClr val="000000"/>
                </a:solidFill>
                <a:sym typeface="Arial"/>
              </a:rPr>
              <a:t>Prototype </a:t>
            </a:r>
            <a:r>
              <a:rPr lang="fr-CH" sz="700" b="0" i="0" u="none" strike="noStrike" cap="none" dirty="0">
                <a:solidFill>
                  <a:srgbClr val="000000"/>
                </a:solidFill>
                <a:sym typeface="Arial"/>
              </a:rPr>
              <a:t>capture de carbone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-CH" sz="700" dirty="0"/>
              <a:t>Dimension </a:t>
            </a:r>
            <a:r>
              <a:rPr lang="fr-CH" sz="700" b="0" i="0" u="none" strike="noStrike" cap="none" dirty="0">
                <a:solidFill>
                  <a:srgbClr val="000000"/>
                </a:solidFill>
                <a:sym typeface="Arial"/>
              </a:rPr>
              <a:t>2mx2m</a:t>
            </a:r>
            <a:endParaRPr sz="7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082036" y="3685374"/>
            <a:ext cx="77617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600" dirty="0"/>
              <a:t>Stand </a:t>
            </a:r>
            <a:r>
              <a:rPr lang="fr-CH" sz="600" dirty="0" err="1"/>
              <a:t>Spacecraft</a:t>
            </a:r>
            <a:endParaRPr lang="fr-CH" sz="600" dirty="0"/>
          </a:p>
        </p:txBody>
      </p:sp>
      <p:sp>
        <p:nvSpPr>
          <p:cNvPr id="229" name="ZoneTexte 228"/>
          <p:cNvSpPr txBox="1"/>
          <p:nvPr/>
        </p:nvSpPr>
        <p:spPr>
          <a:xfrm rot="16200000">
            <a:off x="4904703" y="2523703"/>
            <a:ext cx="84029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600" dirty="0"/>
              <a:t>Stand Rocket team</a:t>
            </a:r>
          </a:p>
        </p:txBody>
      </p:sp>
      <p:sp>
        <p:nvSpPr>
          <p:cNvPr id="231" name="Google Shape;109;p3"/>
          <p:cNvSpPr/>
          <p:nvPr/>
        </p:nvSpPr>
        <p:spPr>
          <a:xfrm rot="16200000">
            <a:off x="5263598" y="2556281"/>
            <a:ext cx="506071" cy="67111"/>
          </a:xfrm>
          <a:prstGeom prst="rect">
            <a:avLst/>
          </a:prstGeom>
          <a:solidFill>
            <a:srgbClr val="CC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Multiplication 214"/>
          <p:cNvSpPr/>
          <p:nvPr/>
        </p:nvSpPr>
        <p:spPr>
          <a:xfrm rot="5237247">
            <a:off x="5453481" y="2257019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7" name="Multiplication 216"/>
          <p:cNvSpPr/>
          <p:nvPr/>
        </p:nvSpPr>
        <p:spPr>
          <a:xfrm rot="5400000">
            <a:off x="5442792" y="2682782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2" name="ZoneTexte 231"/>
          <p:cNvSpPr txBox="1"/>
          <p:nvPr/>
        </p:nvSpPr>
        <p:spPr>
          <a:xfrm>
            <a:off x="2715211" y="1112930"/>
            <a:ext cx="250260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600" dirty="0"/>
              <a:t>Stand </a:t>
            </a:r>
            <a:r>
              <a:rPr lang="fr-CH" sz="600" dirty="0" err="1"/>
              <a:t>carbon</a:t>
            </a:r>
            <a:r>
              <a:rPr lang="fr-CH" sz="600" dirty="0"/>
              <a:t> </a:t>
            </a:r>
            <a:r>
              <a:rPr lang="fr-CH" sz="600" dirty="0" err="1"/>
              <a:t>removal</a:t>
            </a:r>
            <a:r>
              <a:rPr lang="fr-CH" sz="600" dirty="0"/>
              <a:t> – </a:t>
            </a:r>
            <a:r>
              <a:rPr lang="fr-CH" sz="600" dirty="0" err="1"/>
              <a:t>rebuiLT</a:t>
            </a:r>
            <a:r>
              <a:rPr lang="fr-CH" sz="600" dirty="0"/>
              <a:t> – </a:t>
            </a:r>
            <a:r>
              <a:rPr lang="fr-CH" sz="600" dirty="0" err="1"/>
              <a:t>sailowtech</a:t>
            </a:r>
            <a:r>
              <a:rPr lang="fr-CH" sz="600" dirty="0"/>
              <a:t> – CSAW – </a:t>
            </a:r>
            <a:r>
              <a:rPr lang="fr-CH" sz="600" dirty="0" err="1"/>
              <a:t>repair</a:t>
            </a:r>
            <a:r>
              <a:rPr lang="fr-CH" sz="600" dirty="0"/>
              <a:t> café</a:t>
            </a:r>
          </a:p>
        </p:txBody>
      </p:sp>
      <p:sp>
        <p:nvSpPr>
          <p:cNvPr id="233" name="Google Shape;127;p3"/>
          <p:cNvSpPr/>
          <p:nvPr/>
        </p:nvSpPr>
        <p:spPr>
          <a:xfrm>
            <a:off x="2474927" y="3728239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Multiplication 233"/>
          <p:cNvSpPr/>
          <p:nvPr/>
        </p:nvSpPr>
        <p:spPr>
          <a:xfrm>
            <a:off x="2460119" y="3696233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5" name="ZoneTexte 234"/>
          <p:cNvSpPr txBox="1"/>
          <p:nvPr/>
        </p:nvSpPr>
        <p:spPr>
          <a:xfrm>
            <a:off x="1787667" y="3534154"/>
            <a:ext cx="11769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600" dirty="0"/>
              <a:t>Stand </a:t>
            </a:r>
            <a:r>
              <a:rPr lang="fr-CH" sz="600" dirty="0" err="1"/>
              <a:t>SensUs</a:t>
            </a:r>
            <a:r>
              <a:rPr lang="fr-CH" sz="600" dirty="0"/>
              <a:t> – </a:t>
            </a:r>
            <a:r>
              <a:rPr lang="fr-CH" sz="600" dirty="0" err="1"/>
              <a:t>iGEM</a:t>
            </a:r>
            <a:r>
              <a:rPr lang="fr-CH" sz="600" dirty="0"/>
              <a:t> - ATC</a:t>
            </a:r>
          </a:p>
        </p:txBody>
      </p:sp>
      <p:sp>
        <p:nvSpPr>
          <p:cNvPr id="236" name="ZoneTexte 235"/>
          <p:cNvSpPr txBox="1"/>
          <p:nvPr/>
        </p:nvSpPr>
        <p:spPr>
          <a:xfrm rot="16200000">
            <a:off x="4999214" y="3209469"/>
            <a:ext cx="63190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600" dirty="0"/>
              <a:t>Stand </a:t>
            </a:r>
            <a:r>
              <a:rPr lang="fr-CH" sz="600" dirty="0" err="1"/>
              <a:t>Xplore</a:t>
            </a:r>
            <a:endParaRPr lang="fr-CH" sz="600" dirty="0"/>
          </a:p>
        </p:txBody>
      </p:sp>
      <p:sp>
        <p:nvSpPr>
          <p:cNvPr id="237" name="Google Shape;127;p3"/>
          <p:cNvSpPr/>
          <p:nvPr/>
        </p:nvSpPr>
        <p:spPr>
          <a:xfrm rot="16200000">
            <a:off x="5354275" y="3174806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Multiplication 237"/>
          <p:cNvSpPr/>
          <p:nvPr/>
        </p:nvSpPr>
        <p:spPr>
          <a:xfrm rot="16200000">
            <a:off x="5441372" y="3102875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9" name="ZoneTexte 238"/>
          <p:cNvSpPr txBox="1"/>
          <p:nvPr/>
        </p:nvSpPr>
        <p:spPr>
          <a:xfrm rot="5400000">
            <a:off x="1237512" y="1907009"/>
            <a:ext cx="76174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600" dirty="0"/>
              <a:t>Stand Robotique</a:t>
            </a:r>
          </a:p>
        </p:txBody>
      </p:sp>
      <p:sp>
        <p:nvSpPr>
          <p:cNvPr id="240" name="ZoneTexte 239"/>
          <p:cNvSpPr txBox="1"/>
          <p:nvPr/>
        </p:nvSpPr>
        <p:spPr>
          <a:xfrm rot="5400000">
            <a:off x="965910" y="2285783"/>
            <a:ext cx="7665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600" dirty="0"/>
              <a:t>Stand Game star</a:t>
            </a:r>
          </a:p>
        </p:txBody>
      </p:sp>
      <p:sp>
        <p:nvSpPr>
          <p:cNvPr id="241" name="Google Shape;101;p3"/>
          <p:cNvSpPr/>
          <p:nvPr/>
        </p:nvSpPr>
        <p:spPr>
          <a:xfrm>
            <a:off x="1632155" y="2348039"/>
            <a:ext cx="153624" cy="141411"/>
          </a:xfrm>
          <a:prstGeom prst="rect">
            <a:avLst/>
          </a:prstGeom>
          <a:solidFill>
            <a:srgbClr val="CC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118;p3"/>
          <p:cNvSpPr txBox="1"/>
          <p:nvPr/>
        </p:nvSpPr>
        <p:spPr>
          <a:xfrm>
            <a:off x="1672473" y="2113958"/>
            <a:ext cx="779379" cy="584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-CH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Arcade de jeux </a:t>
            </a:r>
            <a:r>
              <a:rPr lang="fr-CH" sz="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video</a:t>
            </a: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fr" sz="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Dimension 1mx1m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188;p3"/>
          <p:cNvSpPr txBox="1"/>
          <p:nvPr/>
        </p:nvSpPr>
        <p:spPr>
          <a:xfrm>
            <a:off x="3186037" y="264385"/>
            <a:ext cx="1394475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" sz="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 élec + écran</a:t>
            </a:r>
            <a:endParaRPr sz="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84;p3"/>
          <p:cNvSpPr txBox="1"/>
          <p:nvPr/>
        </p:nvSpPr>
        <p:spPr>
          <a:xfrm>
            <a:off x="3047807" y="4691957"/>
            <a:ext cx="1925548" cy="46163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 écran utilisé pendant les présentations</a:t>
            </a:r>
            <a:endParaRPr sz="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6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Hors des présentations: film qui présente les projets et/ou les ressources en boucle</a:t>
            </a:r>
            <a:endParaRPr sz="6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7" name="Connecteur droit avec flèche 246"/>
          <p:cNvCxnSpPr>
            <a:stCxn id="246" idx="0"/>
          </p:cNvCxnSpPr>
          <p:nvPr/>
        </p:nvCxnSpPr>
        <p:spPr>
          <a:xfrm flipH="1" flipV="1">
            <a:off x="3929991" y="3981924"/>
            <a:ext cx="80590" cy="710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Google Shape;127;p3"/>
          <p:cNvSpPr/>
          <p:nvPr/>
        </p:nvSpPr>
        <p:spPr>
          <a:xfrm rot="5400000">
            <a:off x="1298249" y="3492482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Multiplication 248"/>
          <p:cNvSpPr/>
          <p:nvPr/>
        </p:nvSpPr>
        <p:spPr>
          <a:xfrm rot="5400000">
            <a:off x="1364904" y="3500585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7" name="Google Shape;127;p3"/>
          <p:cNvSpPr/>
          <p:nvPr/>
        </p:nvSpPr>
        <p:spPr>
          <a:xfrm>
            <a:off x="7147966" y="2931650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Multiplication 77"/>
          <p:cNvSpPr/>
          <p:nvPr/>
        </p:nvSpPr>
        <p:spPr>
          <a:xfrm>
            <a:off x="7127534" y="2898765"/>
            <a:ext cx="194629" cy="217635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9" name="Google Shape;127;p3"/>
          <p:cNvSpPr/>
          <p:nvPr/>
        </p:nvSpPr>
        <p:spPr>
          <a:xfrm>
            <a:off x="7537838" y="2935513"/>
            <a:ext cx="359642" cy="153624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128;p3"/>
          <p:cNvSpPr txBox="1"/>
          <p:nvPr/>
        </p:nvSpPr>
        <p:spPr>
          <a:xfrm>
            <a:off x="6748837" y="2668330"/>
            <a:ext cx="1373398" cy="323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"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Stand impression 3D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2788</TotalTime>
  <Words>128</Words>
  <Application>Microsoft Office PowerPoint</Application>
  <PresentationFormat>On-screen Show (16:9)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</dc:title>
  <dc:creator>Delisle Julien</dc:creator>
  <cp:lastModifiedBy>Julien Delisle</cp:lastModifiedBy>
  <cp:revision>19</cp:revision>
  <cp:lastPrinted>2023-03-15T13:21:07Z</cp:lastPrinted>
  <dcterms:modified xsi:type="dcterms:W3CDTF">2024-03-06T12:21:06Z</dcterms:modified>
</cp:coreProperties>
</file>